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349" r:id="rId3"/>
    <p:sldId id="355" r:id="rId4"/>
    <p:sldId id="356" r:id="rId5"/>
    <p:sldId id="353" r:id="rId6"/>
    <p:sldId id="357" r:id="rId7"/>
    <p:sldId id="351" r:id="rId8"/>
    <p:sldId id="352" r:id="rId9"/>
    <p:sldId id="359" r:id="rId10"/>
    <p:sldId id="360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61" r:id="rId19"/>
    <p:sldId id="362" r:id="rId20"/>
    <p:sldId id="295" r:id="rId21"/>
    <p:sldId id="296" r:id="rId22"/>
    <p:sldId id="297" r:id="rId23"/>
    <p:sldId id="298" r:id="rId24"/>
    <p:sldId id="363" r:id="rId25"/>
    <p:sldId id="313" r:id="rId26"/>
    <p:sldId id="314" r:id="rId27"/>
    <p:sldId id="303" r:id="rId28"/>
    <p:sldId id="304" r:id="rId29"/>
    <p:sldId id="305" r:id="rId30"/>
    <p:sldId id="308" r:id="rId31"/>
    <p:sldId id="347" r:id="rId32"/>
    <p:sldId id="346" r:id="rId33"/>
    <p:sldId id="345" r:id="rId34"/>
    <p:sldId id="344" r:id="rId35"/>
    <p:sldId id="364" r:id="rId36"/>
    <p:sldId id="365" r:id="rId37"/>
    <p:sldId id="366" r:id="rId38"/>
    <p:sldId id="335" r:id="rId39"/>
    <p:sldId id="334" r:id="rId40"/>
    <p:sldId id="333" r:id="rId41"/>
    <p:sldId id="367" r:id="rId42"/>
    <p:sldId id="368" r:id="rId43"/>
    <p:sldId id="320" r:id="rId44"/>
    <p:sldId id="319" r:id="rId45"/>
    <p:sldId id="318" r:id="rId46"/>
    <p:sldId id="317" r:id="rId4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027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838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9828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424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012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85204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2041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4406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478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592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0558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0588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181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223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114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526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5965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4CF90A2-E916-4B29-84D8-B86E4B7766A3}" type="datetimeFigureOut">
              <a:rPr lang="tr-TR" smtClean="0"/>
              <a:t>31.5.2018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038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692395" y="2799386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tr-TR" sz="4900" b="1" dirty="0"/>
              <a:t>YAZİLİM GELİŞTİRME ORTAM VE ARAÇLARI PROJE RAPORU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92395" y="3654518"/>
            <a:ext cx="6815669" cy="1320802"/>
          </a:xfrm>
        </p:spPr>
        <p:txBody>
          <a:bodyPr>
            <a:noAutofit/>
          </a:bodyPr>
          <a:lstStyle/>
          <a:p>
            <a:r>
              <a:rPr lang="tr-TR" sz="2000" i="1" dirty="0" smtClean="0">
                <a:solidFill>
                  <a:schemeClr val="tx1"/>
                </a:solidFill>
              </a:rPr>
              <a:t>EMRE YEŞİLYÜZ</a:t>
            </a:r>
          </a:p>
          <a:p>
            <a:r>
              <a:rPr lang="tr-TR" sz="2000" i="1" dirty="0" smtClean="0">
                <a:solidFill>
                  <a:schemeClr val="tx1"/>
                </a:solidFill>
              </a:rPr>
              <a:t>H5160053</a:t>
            </a:r>
          </a:p>
          <a:p>
            <a:r>
              <a:rPr lang="tr-TR" sz="2000" i="1" dirty="0" smtClean="0">
                <a:solidFill>
                  <a:schemeClr val="tx1"/>
                </a:solidFill>
              </a:rPr>
              <a:t>BİLGİSAYAR PROGRAMCILIĞI 2.SINIF</a:t>
            </a:r>
          </a:p>
          <a:p>
            <a:r>
              <a:rPr lang="tr-TR" sz="2000" i="1" dirty="0">
                <a:solidFill>
                  <a:schemeClr val="tx1"/>
                </a:solidFill>
              </a:rPr>
              <a:t>https://github.com/emreyyz61/FinalPro</a:t>
            </a:r>
            <a:endParaRPr lang="tr-TR" sz="2000" i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8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02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1330" y="3046459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JENKİNS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3988129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77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9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38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9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3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830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376057" y="3988569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SONARQUBE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152305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0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5635" cy="702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67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941619" y="3240423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JMETER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425420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3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65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4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2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165766" y="4861405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POSTMAN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2347571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9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19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2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17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5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8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15693" y="1356205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>
                <a:solidFill>
                  <a:srgbClr val="FF0000"/>
                </a:solidFill>
              </a:rPr>
              <a:t>CODECOV</a:t>
            </a:r>
            <a:endParaRPr lang="tr-T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55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9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1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527"/>
            <a:ext cx="12192000" cy="66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7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1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0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6782747" y="52095"/>
            <a:ext cx="5409254" cy="6805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94"/>
            <a:ext cx="6782747" cy="483856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890654"/>
            <a:ext cx="6782747" cy="19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2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6620799" y="0"/>
            <a:ext cx="55712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20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362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5860472" y="0"/>
            <a:ext cx="6331527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04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3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/>
          <p:cNvSpPr/>
          <p:nvPr/>
        </p:nvSpPr>
        <p:spPr>
          <a:xfrm>
            <a:off x="6268325" y="0"/>
            <a:ext cx="592367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18"/>
            <a:ext cx="6268325" cy="68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37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1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4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137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a Olay">
  <a:themeElements>
    <a:clrScheme name="Ana Olay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Ana Olay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a Olay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TM04033927[[fn=Ana Olay]]</Template>
  <TotalTime>263</TotalTime>
  <Words>33</Words>
  <Application>Microsoft Office PowerPoint</Application>
  <PresentationFormat>Geniş ekran</PresentationFormat>
  <Paragraphs>14</Paragraphs>
  <Slides>46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46</vt:i4>
      </vt:variant>
    </vt:vector>
  </HeadingPairs>
  <TitlesOfParts>
    <vt:vector size="49" baseType="lpstr">
      <vt:lpstr>Arial</vt:lpstr>
      <vt:lpstr>Impact</vt:lpstr>
      <vt:lpstr>Ana Olay</vt:lpstr>
      <vt:lpstr>YAZİLİM GELİŞTİRME ORTAM VE ARAÇLARI PROJE RAPORU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JENKİNS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SONARQUBE</vt:lpstr>
      <vt:lpstr>PowerPoint Sunusu</vt:lpstr>
      <vt:lpstr>PowerPoint Sunusu</vt:lpstr>
      <vt:lpstr>PowerPoint Sunusu</vt:lpstr>
      <vt:lpstr>PowerPoint Sunusu</vt:lpstr>
      <vt:lpstr>JMETER</vt:lpstr>
      <vt:lpstr>PowerPoint Sunusu</vt:lpstr>
      <vt:lpstr>PowerPoint Sunusu</vt:lpstr>
      <vt:lpstr>PowerPoint Sunusu</vt:lpstr>
      <vt:lpstr>PowerPoint Sunusu</vt:lpstr>
      <vt:lpstr>PowerPoint Sunusu</vt:lpstr>
      <vt:lpstr>POSTMAN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CODECOV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YAZİLİM GELİŞTİRME ORTAM VE ARAÇLARI PROJE RAPORU </dc:title>
  <dc:creator>Yaşar Faruk Yılmaz</dc:creator>
  <cp:lastModifiedBy>Windows User</cp:lastModifiedBy>
  <cp:revision>21</cp:revision>
  <dcterms:created xsi:type="dcterms:W3CDTF">2018-02-02T02:05:01Z</dcterms:created>
  <dcterms:modified xsi:type="dcterms:W3CDTF">2018-05-31T11:24:51Z</dcterms:modified>
</cp:coreProperties>
</file>